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54" r:id="rId2"/>
    <p:sldId id="271" r:id="rId3"/>
    <p:sldId id="355" r:id="rId4"/>
    <p:sldId id="356" r:id="rId5"/>
    <p:sldId id="357" r:id="rId6"/>
    <p:sldId id="360" r:id="rId7"/>
    <p:sldId id="358" r:id="rId8"/>
    <p:sldId id="359" r:id="rId9"/>
    <p:sldId id="361" r:id="rId10"/>
    <p:sldId id="362" r:id="rId11"/>
    <p:sldId id="363" r:id="rId12"/>
    <p:sldId id="364" r:id="rId13"/>
    <p:sldId id="365" r:id="rId14"/>
    <p:sldId id="366" r:id="rId15"/>
    <p:sldId id="367" r:id="rId16"/>
    <p:sldId id="323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  <a:srgbClr val="028848"/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8" autoAdjust="0"/>
    <p:restoredTop sz="95226" autoAdjust="0"/>
  </p:normalViewPr>
  <p:slideViewPr>
    <p:cSldViewPr>
      <p:cViewPr varScale="1">
        <p:scale>
          <a:sx n="112" d="100"/>
          <a:sy n="112" d="100"/>
        </p:scale>
        <p:origin x="187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36" d="100"/>
          <a:sy n="36" d="100"/>
        </p:scale>
        <p:origin x="-28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A159294-520A-460D-93E8-EC612C716D9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2A057A4-81C0-431B-9B80-F6878B3169C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C5F8D61-89A0-4573-B331-AD454A2907C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08932AE-39B7-4ACC-92AC-0CE2A85FB33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0F9626A-27AC-45E0-A3E5-94FEB7570E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8T06:35:22.8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4757 15532 24575,'0'-15'0,"0"1"0,0-2 0,0 3 0,0-2 0,14-19 0,2 16 0,19-26 0,-12 31 0,19-13 0,-8 9 0,11-1 0,-1 3 0,-10 11 0,4 0 0,-4 4 0,-3 0 0,-3 0 0,-8 0 0,-7 5 0,0 6 0,-6 13 0,-4 12 0,1 9 0,-4 5 0,-8 6-721,0-27 1,-3 1 720,-5 3 0,-2-1 0,-2-1 0,-1-2 0,1-3 0,0-2-128,-2 0 1,1-2 127,-12 11 0,-3 3 0,9-9 0,5-6 0,6-4 0,7-8 0,0-1 1421,6-3-1421,1 1 275,4-1-275,12 1 0,26 4 0,4-1 0,-10-3 0,0 0 0,13 2 0,8-3 0,-4-2 0,0-3 0,0 0 0,5 0 0,-18 0 0,4 0 0,-22 0 0,-4-3 0,-4 3 0,-3-3 0,-3 3 0,-4 0 0</inkml:trace>
  <inkml:trace contextRef="#ctx0" brushRef="#br0" timeOffset="2481">4342 15293 24575,'0'36'0,"0"0"0,0 3 0,0 4 0,0-9 0,0 3-1489,0 3 0,0 1 1489,0 15 0,0 4 0,0-17 0,0 1 0,0 0-878,0-1 0,0-1 0,0 2 878,0 5 0,0 1 0,0-2 0,1-5 0,1-1 0,0 0-445,2 4 1,-1-1-1,2-3 445,0 3 0,1-3 0,1 10 0,1-3-684,1 6 684,-3-17 0,1 0 1450,3 14-1450,2-7 3207,-5-16-3207,-1-6 1725,-2-9-1725,-1-2 1024,-3-7-1024,0 1 224,0-8-224,0-14 0,0-10 0,-3-13 0,-6-11 0,2 22 0,0-2-289,-4-3 1,-1-5 288,0-7 0,0-6 0,0 1-967,0 12 0,1 1 0,-1-3 967,-1-16 0,1-4 0,-1 4 0,4 15 0,-1 2 0,2 2 0,0-7 0,0 0-495,-2-4 1,1 2 494,3 16 0,2 0-194,-1-8 1,0 1 193,-3-16 0,7 4 453,-2 14-453,3 2 2744,0 8-2744,0-3 1162,0 8-1162,0-4 495,3 0-495,1 3 0,5-3 0,1-1 0,0 7 0,-1-3 0,-3 9 0,0 0 0,0 3 0,-3-3 0,3 0 0,-3-1 0,3-6 0,1-1 0,2-1 0,2-7 0,7 2 0,-3 1 0,11-2 0,-7 6 0,11-2 0,7-5 0,5 2-539,-14 12 1,1 2 538,2 0 0,2 2 0,4 0 0,3 1 0,5-2 0,1 1 0,-1 0 0,1 0-1068,10 2 0,1 0 1068,-7 0 0,0 1 0,7 3 0,1 2 0,-1-4 0,0 2 0,1 3 0,1 1 0,-19-2 0,1 0 0,0 1-752,1 0 1,0 2 0,-1-1 751,1 0 0,-1 0 0,0 0 0,1-2 0,-1 0 0,1 1 0,0 0 0,-1 1 0,1-1 0,2 0 0,0-1 0,1 0 0,-1 0 0,1 1 0,0-1-798,3 1 1,0 1 0,-1 0 797,-2-2 0,0 0 0,-1 0 0,1 1 0,-1-1 0,0 0 0,-2 0 0,-1 0 0,0 0 0,1 0 0,-1 0 0,1 0-379,-1-1 1,0-1-1,1 1 379,-1 1 0,1 0 0,-1-1 0,19-2 0,-3-1 228,-14 1 0,-2 1-228,7-1 0,-3-1 0,-14 2 0,0-1 0,17 0 0,-1 0 1256,12-4-1256,-20 7 0,0-1 0,8-4 0,5 2 0,3 1 2390,-16-3-2390,1 6 2492,-11-3-2492,-9 4 1462,-4 0-1462,-7 0 794,-1 0-794,-3 0 145,1 3-145,0 3 0,-3 3 0,-1 6 0,1-2 0,1 6 0,2 2 0,1 8 0,1 6 0,0 8 0,0 8-706,-3-21 1,-1 3 705,1 4 0,0 3 0,0 5 0,0 2 0,0 2 0,0 2 0,0 2 0,1 0-884,-1-3 1,0-1 883,0 4 0,1-3 0,-2-12 0,1-1-402,0 7 1,0-1 401,-1-10 0,1-2 0,-1 4 0,1 1 0,0 5 0,0-1 0,3 11-200,-3-14 1,-1-2 199,4 2 0,-3 18 0,2-15 0,-6 4 1192,2-5-1192,-3-9 1766,3 3-1766,-2-16 927,2 3-927,-3-8 495,0-3-495,0-1 0,0-2 0,0-1 0,-2-2 0,-7 0 0,-24 1 0,4-2 0,-6 1-2190,-13 2 1,-7 1 2189,7-3 0,-7 1 0,-1-1 0,3 0-1584,-4 1 1,1 1 0,-4-1 1583,14-1 0,-4-1 0,-2 0 0,-1 1 0,1 0 0,2 0-720,1 1 0,1 0 0,1 0 0,-1 1 0,-2-1 720,0 1 0,0-1 0,-3 0 0,1 0 0,-1 0 0,1 0-428,-1 0 0,-1 0 0,1 0 0,0 1 0,-1-1 0,1 0 428,0 1 0,0 0 0,0 1 0,0-1 0,2 0 0,1-1 0,-12 1 0,3-2 0,1 1 0,-1 0-100,8 1 1,0 1 0,-1 0 0,2 0 0,3 0 99,-13 1 0,4-1 0,-1 1 172,9-2 1,-3 1-1,2-1 1,3 0-173,0 1 0,3 0 0,1-1 615,-1-1 0,1 0 1,4-1-616,3 2 0,1 0 1534,-8 0 0,0-1-1534,9-1 0,2 0 4184,-15 0-4184,12-3 3424,13 0-3424,6 0 1615,6 0-1615,0 0 966,4 0-966,-1 0 0,1 0 0,0 0 0,-3 0 0,2 0 0,-2 0 0,2 0 0,-2 0 0,2 0 0,-3 0 0,4 0 0,-1 0 0,3 3 0,1 0 0,2 0 0,0-1 0</inkml:trace>
  <inkml:trace contextRef="#ctx0" brushRef="#br0" timeOffset="3616">6101 14968 24575,'0'28'0,"0"19"0,1-18 0,2 2-1443,4 10 0,1 1 1443,-3 0 0,2 1-751,4-4 1,2 3 0,-1-3 750,-3 7 0,0 0 0,4 5 0,2 5 0,-2-3-638,-3-13 1,0-2 0,-1 2 637,2 16 0,0 3 0,0-4 0,0 1 0,0-2-509,-3-9 0,0 2 0,-1-4 509,-2-1 0,1-2 160,1 5 0,0-2-160,-2-7 0,0-3 1846,3 12-1846,-4-9 3205,0-8-3205,-4-11 2217,0-2-2217,2-3 988,-1-3-988,2 5 0,-3-4 0,0 1 0,0 1 0,0-6 0,0 5 0,0-2 0,0-2 0,0-2 0</inkml:trace>
  <inkml:trace contextRef="#ctx0" brushRef="#br0" timeOffset="59969">10028 14744 24575,'0'33'0,"0"4"0,0-8 0,0 3-2062,0 2 1,0 4 2061,0 1 0,0 4 0,0 1-651,0-3 1,1 0-1,-2 1 651,0 2 0,-1 0 0,1 0 0,2 1 0,1 1 0,-1-1 0,0 11 0,0 0 434,4-17 0,1 0 1,-1 3-435,-1 15 0,0 3 0,0-6 0,3-9 0,0-2 0,-4 18 0,0-5 0,3-16 1868,-5-21-1868,2-9 2875,-3-26-2875,0-10 29,-4-24-29,-2-2 0,-3-8 0,1 11 0,-1-3 0,-1 0-486,1-1 0,0 0 0,-1-3 486,0 2 0,-2-3 0,2 1 0,0 5 0,3 9 0,1 4 0,0-3 0,-1-3 0,0-3 0,0 0 0,2 5 0,2-8 0,0 3 0,1-6 0,0 4 0,1 16 0,2 3 0,-1-21 0,0 12 0,0 5 0,0 9 0,0 5 0,0 4 1458,2 2-1458,1 1 0,24-16 0,-5 8 0,23-12 0,-3 4 0,-2 7 0,5 0 0,-7 2 0,4-1-1533,6-2 0,6-1 1,0 2 1532,-7 4 0,0 2 0,2-1 0,-5 1 0,3 0 0,0-1 0,1 1 0,-1 1 0,1 0 0,1 0 0,0 0-1219,4 1 1,1 0-1,0 0 1,0-1 1218,2 0 0,-1-2 0,1 1 0,-2 2 0,-5 2 0,-2 2 0,0 0 0,2-1-749,4-1 0,2 0 0,-1 0 0,-2 2 749,3 0 0,-2 2 0,1-1-406,-7 3 1,2-1-1,-1 0 1,0 0 405,8-1 0,-1-1 0,-3 3 525,5 1 1,-3 1-526,2-1 0,-2 0 1382,-20 4 1,-2 2-1383,4-1 0,0 0 3816,21 0-3816,-18 0 3561,-13 0-3561,-9 0 1888,-6 0-1888,-5 0 1009,3 0-1009,-4 0 0,1 0 0,-1 0 0,0 2 0,1-1 0,-1 4 0,4-2 0,0 3 0,3 0 0,4 7 0,-3-3 0,8 18 0,-6-1 0,-1 7 0,0 4 0,-4-7 0,-1 2-880,2 8 0,1 5 0,-1-2 880,0 2 0,0 0 0,0-2 0,0 3 0,1 0 0,-2-5 0,0 0 0,-1 1-891,1 2 0,0 1 0,0 0 891,2 3 0,0-1 0,-2-1 0,0 4 0,-2-3-586,5 4 1,-1-2 585,-4-13 0,-1-1 0,1 0 0,-1 1-88,0-2 1,0-2 87,1 12 2045,0-9-2045,-4-8 2797,-1-11-2797,-3-5 1561,0-3-1561,0-4 256,0 1-256,-5-3 0,-19-1 0,-26-2 0,8 0 0,-4 0-1148,0 0 0,-3 0 1148,10 1 0,-2 1 0,0 0 0,-15 1 0,-4 1-1225,12-2 0,-4 2 0,-2-1 0,1 1 1225,2-1 0,1 1 0,-2-1 0,-1 0-880,0 0 0,-2 0 0,-1 1 0,-1-1 0,1 0 880,1 0 0,1-1 0,-1 1 0,0 0 0,0 1-589,-2 1 0,1 1 1,0 0-1,-1 1 1,0-1 588,6-2 0,-1 0 0,0 1 0,0-1 0,2 0 0,1 2-287,-9 2 0,3 1 0,0 0 0,-2 0 287,4-3 0,-2 0 0,-1 0 0,4 0 0,6 0 414,-14 5 1,2 0-415,12-6 0,-4 0 0,0 0 0,5 0 0,-10 5 0,3 0 0,-7-4 0,1 0 1104,10 2 0,5-1-1104,-15 2 3879,13-1-3879,19-4 4635,7-1-4635,10-3 0,3 0 0,4 0 0</inkml:trace>
  <inkml:trace contextRef="#ctx0" brushRef="#br0" timeOffset="61205">11396 14100 24575,'0'31'0,"0"-7"0,4 32-2043,5-2 2043,0-20 0,1 3 0,-2 4 0,0 1 0,4 0 0,-1 0-964,-5 3 0,-1 1 964,3 0 0,-1-1 0,-4-1 0,-1 1 0,3-2 0,-1-2 914,-3 18-914,1-9 0,0-2 0,-2 2-285,0-8 0,0 0 285,0 7 0,0-4 910,0-4-910,0 2 2047,0-13-2047,0 3 0,0-4 0,0-8 670,0-1-670,0-11 0,0-1 0,0-2 0,3-3 0,-1-1 0,3-2 0,0 0 0,1 0 0,-1 3 0,-2-3 0,-1 3 0</inkml:trace>
  <inkml:trace contextRef="#ctx0" brushRef="#br0" timeOffset="62718">10780 14907 24575,'17'-16'0,"6"0"0,4-10 0,3 3 0,-13 8 0,4-9 0,0 12 0,-5-6 0,0 5 0,-7 9 0,-8-1 0,-7 13 0,-12 4 0,-10 9 0,2 1 0,-1 2 0,-10 5 0,9-4 0,2 0 0,-1-1 0,-4 6 0,8-3 0,1-1 0,4-1 0,4-6 0,4-2 0,1 2 0,3-9 0,2 4 0,2-8 0,7-1 0,8-2 0,13-3 0,3 0 0,14 0 0,-7 0 0,8 0 0,7 0 0,-17 0 0,7 0 0,-25 0 0,0 0 0,-4 0 0,-3 2 0,-1 1 0,1 12 0,-3-1 0,0 8 0,-3 27 0,-6-18 0,-8 7 0,-2-2 0,1-10 0,-22 16 0,26-29 0,-17 7 0,13-7 0,-21 19 0,22-22 0,-8 10 0</inkml:trace>
  <inkml:trace contextRef="#ctx0" brushRef="#br0" timeOffset="108203">15205 13756 24575,'0'36'0,"-1"-5"0,2 3 0,3 5 0,1 4-2304,1-4 0,0 2 0,1 2 2304,0 5 0,2 2 0,0-2 0,1-7 0,1 0 0,0 1 0,2 15 0,-1 2 0,2-1 0,-1-10 0,1-2 0,1 1 0,1 5 0,1 2 0,-1-3 0,-3-9 0,-2-2 0,1 0 139,7 17 0,-1-4-139,-6-15 0,0-2 556,2 2 0,0-2-556,5 19 0,-2-24 0,-10-3 0,0-15 3418,-4-1-3418,-3-14 1686,-11-31-1686,2 2 0,-3-2 0,0-1-347,-10-13 347,9 14 0,-1-1 0,-1 2 0,-1-1-744,-1-4 0,0-2 744,-1-2 0,1-1 0,-3-3 0,0-2 0,4-2 0,0-1-1101,-3-4 1,1 0 1100,2 5 0,1-1 0,-2-4 0,2 2-601,4 17 0,1 0 601,-2-9 0,0 2 359,-1-6-359,-1-9 1239,3 21-1239,4 8 2256,3 12-2256,1 0 1513,3 7-1513,12 3 0,13-4 0,5 5 0,5-1-1823,10-6 0,5-1 1823,-2 2 0,5 1 0,0-1-1180,-11 1 1,1-1-1,1-1 1,2 1 1179,8-2 0,3 1 0,1-1 0,0 0-784,-10 2 1,0-1-1,1 0 1,0 0-1,0 0 784,2 0 0,0 0 0,1 0 0,-1 0 0,0 0 0,-1 1 0,-1 0 0,0-1 0,1 1 0,0-2 0,5 0 0,1-2 0,0 0 0,-1 1 0,-1 0 0,0 1 0,-1 1 0,-2-1 0,2 0-482,-6 1 0,1-2 1,0 0-1,-1 1 1,-2 2 481,15-4 0,-3 3 0,-1-1 30,-3-1 0,-1 0 0,-1 0-30,-1 2 0,-2 0 0,-2 1 801,2-1 0,-1 0-801,5-1 0,-4 1 3205,8 3-3205,-24 1 0,1 2 0,16 1 4553,-18 2-4553,-3 0 3258,-11 2-3258,-5-2 1590,-3 3-1590,-4 0 681,3 0-681,1 0 0,7 0 0,-3 0 0,6 0 0,-3 0 0,0 3 0,3 0 0,-9 1 0,5 1 0,-9-2 0,6 3 0,-6 0 0,2 0 0,-2 5 0,0-1 0,1 13 0,0 3 0,0 14 0,1 5 0,5 11-1080,1 1 1080,-1-23 0,1 1 0,-2 3 0,1 1 0,6 2 0,0 1-786,-1 4 1,0-1 785,2-3 0,-1-1 0,-1 4 0,0 0 0,-1-2 0,-1-2 0,-3-7 0,-2-1-374,1 7 0,-1-2 374,6 10 0,-10-17 0,0 0 0,4 10 0,-6-4 0,-2-12 950,-3-5-950,0-7 1589,0-5-1589,0-3 860,0 1-860,-5 0 0,-14 0 0,-8 1 0,-22 5 0,18-5 0,-4 1-1608,-17 5 1,-6 1 1607,16-5 0,0 1 0,-5 1-1021,1-1 0,-4 2 1,-3 1-1,1-1 0,3-1 1021,1 0 0,4 0 0,-1-1 0,-3 1 0,-7 2 0,-6 2 0,-1 0 0,3-1 0,6-2 0,-1-1 0,6 0 0,-4 0-729,-3 1 0,-4 2 1,0 1-1,4-2 729,1 0 0,2 0 0,-2 0 0,5-1 0,-3 0 0,0 1 0,2-1 0,-10 3 0,3 0 0,-1-1-576,1-2 1,-1-2-1,1 1 576,5 1 0,1 1 0,0-3 0,2-2 0,0-2 0,3 0 278,-4 5 1,1-1-279,-3-4 0,2-1 1461,19-1 0,2 1-1461,-7-2 0,2-1 0,-22 2 3467,19-4-3467,3 0 3322,18 0-3322,3 0 0,7 0 0,4 0 0</inkml:trace>
  <inkml:trace contextRef="#ctx0" brushRef="#br0" timeOffset="109305">16962 13606 24575,'0'17'0,"0"9"0,8 15 0,6 10 0,-3-14 0,2 1-1120,2-3 0,2 1 1120,-1 15 0,0 2-940,4-9 0,-1 0 940,-7-4 0,0 1 0,-1-1 0,4 8 0,1-1-563,-4-6 0,0 1 563,-2 1 0,0-1 0,-1-11 0,-1-1-251,-2 6 0,-1 0 251,2-5 0,-1 0 1337,-2 19-1337,4-9 2372,-3 1-2372,-2-16 1364,-3 3-1364,0-9 675,0-4-675,0-1 0,0-3 0,2-3 0,-1-1 0,4-2 0,-2-3 0,2-1 0,-2-2 0,0 0 0</inkml:trace>
  <inkml:trace contextRef="#ctx0" brushRef="#br0" timeOffset="110149">16175 14392 24575,'3'37'0,"4"-9"0,4 13 0,8-7 0,-3 0 0,3 5 0,-5-12 0,0 1 0,-7-15 0,1 2 0,-5-6 0,3 0 0,-1-6 0,-2 2 0,-1-5 0,-2 3 0</inkml:trace>
  <inkml:trace contextRef="#ctx0" brushRef="#br0" timeOffset="110888">16568 14264 24575,'3'21'0,"1"-2"0,14 26 0,-2-11 0,0-6 0,0 2 0,10 21 0,-1-11 0,0 12 0,-14-25 0,12 13 0,-15-17 0,6-4 0,-11-11 0,-1-6 0</inkml:trace>
  <inkml:trace contextRef="#ctx0" brushRef="#br0" timeOffset="117759">11831 11904 24575,'0'0'0</inkml:trace>
  <inkml:trace contextRef="#ctx0" brushRef="#br0" timeOffset="146367">11127 9163 24575,'0'39'0,"0"0"0,0-5 0,0 0 0,0 7 0,0 0-1441,-2-3 0,-1 1 1441,3 0 0,-1 0 0,-3 3 0,-1-1 0,5-1 0,-1 1 0,-4 12 0,1 2-1092,3-1 1,0 2 1091,0-12 0,-2 2 0,2-4 0,1 3 0,0-3 132,0 6 1,0-3-133,0 9-232,0 4 232,0-13 1217,0-16-1217,0-9 2452,0-8-2452,-2-8 1060,1-8-1060,-1-12 303,-1-5-303,-1-7 0,-4-6 0,4 0 0,-3-5 0,-2-16 0,0 16-257,2 3 1,1 1 256,-2-4 0,3 3 0,0 0 0,-7-18 0,7 22 0,0 0 0,0 1 0,1 1 0,-4-27 0,7 4 0,-1 23 0,0 0 0,2-16 0,0 10 0,0-1 0,0-12 0,0-8 0,0 23 0,3 4 0,-2 8 0,4 1 0,-4 12 513,4 1-513,-5 2 0,2 1 0,-2 0 0,0-1 0,0-2 0,0-1 0,0-6 0,3-2 0,1-7 0,3 0 0,1-20 0,4 2 0,1-14 0,-1 15 0,8-7 0,-8 17 0,4-12 0,-2 17 0,-7-3 0,3 13 0,-4 3 0,-1 5 0,1 4 0,-1 2 0,1 2 0,5 0 0,7 0 0,10 0 0,17 0 0,13 0 0,-21 1 0,6 0 0,1 2-1307,3 1 1,2 0 0,2 1 1306,-6-2 0,3 0 0,0 1 0,0-1-1019,3 2 1,0 0 0,0 0-1,-1 0 1019,-1-1 0,-1-1 0,0 0 0,1 0 0,3 1 0,-1-1 0,3 1 0,4-1 0,-10-1 0,3 1 0,2-1 0,2 0 0,-1 0 0,0 0 0,-4 0 0,9-1 0,-4 1 0,0 0 0,1-1 0,5 1 0,-9-1 0,4 0 0,2 0 0,1 0 0,0 0 0,-1-1 0,-4 1 0,-4-1-692,4 1 1,-4-1 0,-3 0 0,0 0 0,2-1 691,4 1 0,2 0 0,-1 0 0,-2 0 0,-6 0 0,0 0 0,-5 0 0,-1 0-319,23 0 1,-6 0 318,-23 1 0,-2-2 980,4 0 1,-2-1-981,8 1 3378,-8-3-3378,-21 2 5257,1 1-5257,-10 8 1441,1 12-1441,-5 17 0,0 8 0,0 12-298,0-25 0,0 1 298,0-1 0,0 1-589,2 5 0,0 1 589,1 0 0,0 0 0,1 1 0,1 0 0,0 6 0,0-1 0,0-4 0,0-2 0,-1-2 0,1-1-289,0 0 0,-1-2 289,1 24 0,-3-25 0,0-1 0,-2 27 0,0-12 0,0-3 0,0-13 588,-6-1-588,-1-5 1178,-6-8-1178,0 0 635,1-4-635,3-3 0,-3 0 0,3-4 0,-6 2 0,-10 0 0,-10 0 0,1-2 0,-3-1-1192,7-1 0,-2-1 1192,-14 1 0,-6 1 0,4 0 0,2-1 0,0 0-1267,-8 1 0,-6 0 0,0 1 1267,1-1 0,-1 0 0,0 0-1046,13-1 0,0 1 0,-2-1 0,-2 0 1046,3 0 0,-3 0 0,-1 0 0,-1 0 0,2 0 0,2 0 0,-1 0 0,1 0 0,1 0 0,0 0 0,-2 0 0,1 0 0,0 0 0,-2 1 0,3 0 0,-3 0 0,-1 1 0,2-1 0,3 0 0,-13 1 0,4 0 0,-3 0-662,4 0 1,-2 0 0,0 0 0,1 0 661,5-1 0,1-1 0,1 0 0,3 1-110,-3-1 0,4 1 0,-1 0 110,-4 0 0,1 0 0,3 0 614,4 1 0,2 0-614,-8-2 0,2 0 3210,-10 1-3210,-3-4 0,35 0 4098,-12 0-4098,23 0 2887,5 0-2887,5 2 371,0 8 0,3-6 0,0 5 1</inkml:trace>
  <inkml:trace contextRef="#ctx0" brushRef="#br0" timeOffset="147444">12319 9264 24575,'36'0'0,"-1"0"0,21 0-1041,-6 0 1041,6-4-446,-21 2 0,0-2 446,20-8 0,-15 7 0,-1 0 0,4-10 222,-12 10 0,-1 0-222,2-6 0,1 7 0,-17-2 502,-4 5-502,-3-1 963,-6 6-963,-1 3 24,-2 11-24,0 8 0,0 4 0,0 8 0,0-4 0,0 5 0,0 4 0,0 14 0,0-17 0,-1-5 0,-2 0 0,-6 9 0,4-12 0,0-1 0,-3 19 0,0-1 0,3-3 0,1 4 0,0-5 0,4-1 0,0-10 0,0-1 0,0-11 0,0-3 0,0-10 0,0 0 0,0-4 0,0-2 0,0 0 0</inkml:trace>
  <inkml:trace contextRef="#ctx0" brushRef="#br0" timeOffset="160148">7099 11407 24575,'0'33'0,"0"15"0,0-1 0,0 10 0,0-2-2209,0-9 1,0-2-1,0 2 2209,0 13 0,0 2 0,0-1 0,0-5 0,0-1 0,0-2 0,0 7 0,0 0-376,0-6 0,0 2 1,0-3 375,-1 0 0,2-3 324,1 7 1,0-4-325,-1 3-180,2-20 1,-1-1 179,-2 7 2810,0-7-2810,0-17 2771,0-10-2771,-4-31 1333,0-2-1333,-8-27 0,5 9 0,0-3 0,2 5 0,1-3-929,0 3 1,1-4-1,1 1 929,2 3 0,0 1 0,0-1 0,0-2 0,0-1 0,0 1 0,0-1 0,0 0 0,0 0 0,0-1 0,0 1 0,0 2-659,0-3 1,0 1 658,0-8 0,0 4 0,0 18 0,0 1-151,0-5 1,0 0 150,4-16 0,-3 16 0,2 10 3019,-3 12-3019,2 5 1544,1 5-1544,2 0 390,1 3-390,5 0 0,11 0 0,18 0 0,-4 0 0,7 0-1566,0 1 1,6-1 0,1-1 1565,-1-1 0,1-1 0,3-1 0,-1 0-1298,2-1 1,1 1 0,2-2 0,1-1 1297,-2-1 0,3 0 0,1-2 0,-1-1 0,1 0-702,-3 0 0,1-2 0,-1 0 0,1 0 0,2-1 702,-5 2 0,2-1 0,0 0 0,1 0 0,1 1 0,-1-1-336,-7 2 1,1 0 0,0-1 0,0 1 0,0 0-1,0 0 1,-2-1 335,6-1 0,-1 0 0,-1-1 0,0 1 0,0 0 0,1 0-69,0 1 1,2 0 0,0 1-1,-1 0 1,-2 0 0,-3 0 68,5-2 0,-4 0 0,-1 0 0,3 1 163,-4 1 1,3 0 0,0 0 0,-3 1 0,-7 2-164,12 1 0,-3 0 483,2-1 1,4-2 0,-4 4-484,-5 5 0,-3 1 1299,6-3 0,-2 1-1299,-9 1 0,-3 2 3868,19-1-3868,-22 0 3300,-10 2-3300,-12 4 2726,-5 1-2726,-4 4 1390,-2-5-1390,-2 3 0,0-1 0,0 1 0,0 11 0,7 22 0,-2 2-575,3-8 0,0 2 575,-1-6 0,1 0 0,1 9 0,1 1-742,0 0 0,0 1 742,-2 3 0,0 0 0,2 0 0,-1-1 0,-4-10 0,0-2-241,3 8 1,-2-3 240,-1 11 0,-1-18 0,0 0 0,-3 9 0,2 10 0,-3-27 1033,-2 4-1033,-1-21 1529,-3-4-1529,-22 4 0,-9 3 0,-4 2 0,5-2 0,-5 1-1390,1 1 1,-8 3 0,-1 1-1,1-1 1390,4 0 0,0 1 0,-1 0 0,0 0 0,-7 1 0,0 0 0,-3 1 0,-4 1-680,11-3 0,-4 1 0,-2 0 0,-1 1 0,0-1 0,1 0 0,4-2 680,-7 2 0,3-1 0,1 0 0,-1-1 0,-2 1-455,7-2 0,-2 0 1,-1 0-1,-1 1 0,1-1 1,1-1-1,3 0 455,-7 1 0,2 0 0,1-1 0,1-1 0,1-1-420,-9 2 0,1-1 0,0 0 0,3-2 420,10-1 0,3-1 0,-1 0 0,-5 0 0,1 1 0,-5 0 0,-3 0 0,1 0 0,2 0 0,5-2 0,-11 0 0,5-2 0,-2 2 0,-1 1 0,-4 2 0,1-1 0,5-2 441,8-3 0,3-1 0,5-1-441,0 2 0,2-2 1331,-7 0 1,1-2-1332,-16 1 4326,7 0-4326,24 0 1155,7 2 0,15-1 1,5 1-1</inkml:trace>
  <inkml:trace contextRef="#ctx0" brushRef="#br0" timeOffset="161109">9041 11123 24575,'0'18'0,"0"3"0,0 12 0,0 6 0,3 7 0,2-16 0,0 2-725,1-3 1,2 0 724,1 8 0,0 1 0,1-3 0,-1-1 0,0 1 0,0 1 0,-1 1 0,-1-2 2,5 10-2,-6-10 0,1-1 0,2 17 0,1 1 0,-2 6 0,-4-27 0,1 9 0,1-2 0,-5-12 0,3 6 1077,-4-15-1077,0 6 370,0-10-370,0 0 0,0-2 0,0-3 0,0 1 0,0-1 0,0-2 0,2-3 0,-2-1 0,3-2 0</inkml:trace>
  <inkml:trace contextRef="#ctx0" brushRef="#br0" timeOffset="162399">8119 11762 24575,'0'-8'0,"5"0"0,2 5 0,4 1 0,5 2 0,-3 0 0,10 0 0,-9 0 0,5 0 0,-10 0 0,3 9 0,-8 1 0,2 10 0,-6 3 0,0 2 0,0-4 0,-3 2 0,-4-7 0,0 1 0,-2-2 0,3-6 0,0 0 0,3-8 0,11-8 0,4 0 0,14-2 0,-6 6 0,4 3 0,-7 0 0,-2 0 0,-3 0 0,-3 3 0,0 6 0,-6 13 0,0 4 0,-9 4 0,-15 8 0,-5-5 0,-11 1 0,12-14 0,0-2 0,-8-1 0,-19 9 0,26-12 0,-6-3 0,11-4 0,-3-4 0,2-3 0,5 0 0,5 0 0,7 0 0</inkml:trace>
  <inkml:trace contextRef="#ctx0" brushRef="#br0" timeOffset="164771">15055 10382 24575,'0'20'0,"0"13"0,8 10 0,-2 14-1496,4-23 0,2 1 1496,-4 6 0,1 2-859,5 7 1,2 2 858,-4 2 0,-1 1 0,3 4 0,-1-3 0,-7-16 0,0-2-35,1 5 0,0-1 35,-2-11 0,-1-2-24,2 31 24,6-9 1288,-11-25-1288,2-3 2105,-3-14-2105,0-4 1378,-3-39-1378,-2-1 0,-1 2 0,-1-3-828,0-2 1,-1-2 827,-2-2 0,0-3-1185,-1-12 0,0-1 1185,0-1 0,0 0 0,4 15 0,2-2 0,-1 4 0,-2-6 0,1 2 0,1-10 0,1 2-341,0 20 0,1 1 341,1 0 0,0 0 0,-1-23 0,4 25 1413,0 6-1413,0 13 2475,0 3-2475,-2 6 851,3 1-851,31 2 0,5 1 0,9 1 0,2 0-1547,-2 0 1,2 1 0,3-1 1546,3 1 0,5 1 0,1-1 0,-1 0-1140,-4 1 1,-2-1-1,1 1 1,1-1 1139,-7 0 0,0 1 0,0-1 0,1-1 0,0 1-719,4-1 0,0 0 1,1-1-1,0 1 1,0-1 718,2 1 0,1-1 0,0 1 0,0-1 0,1 0-425,-8-1 1,1 1-1,0-2 1,0 1-1,0 0 1,0 0 424,0 0 0,0 1 0,-1-1 0,1 1 0,0-2 0,0 0-93,0-1 1,2-1-1,-1-1 1,0 0-1,-2 0 1,-2 0 92,10 1 0,-3 0 0,-1 0 0,2-3 14,-8-1 1,1-1 0,0-1 0,-1-1 0,-3 2-15,14-3 0,-3 0 0,2 0 157,-8 1 0,3-1 0,-1 0 0,-1 1-157,9-1 0,-2 0 0,-1 0 462,-4-1 1,-2 0 0,-1 1-463,-7 4 0,-1 1 0,-2 0 1209,3-5 0,-1 2-1209,5 3 0,-2 2 0,11-1 0,-19 0 0,1 1 3228,19 3-3228,-6-3 3611,-12 4-3611,-10 0 2940,-9 0-2940,-4 0 1206,-7 0-1206,-1 0 399,-2 0-399,-3 3 0,-1 3 0,-2 2 0,3 8 0,-2 0 0,2 8 0,-3 1 0,0 8 0,0-3 0,0 8 0,0-3 0,0-1 0,0-1 0,0 1 0,0 0 0,0 5 0,0 11 0,0-4 0,0 0 0,0 2 0,-4-13 0,0 15 0,-4-10 0,0-1 0,0-5 0,1-5 0,0-8 0,1-2 0,0-7 0,0-3 0,0 0 0,-2-4 0,-5 1 0,-27 2 0,9-6 0,-3 0-1015,-19 0 0,-3 0 1015,5 0 0,-2 0-991,8-1 1,-2-1-1,1 1 991,7 1 0,0 2 0,-3-1-931,-6 0 0,-3-2 0,-3 1 1,3 1 930,-8 0 0,1 2 0,-1-1 0,11-1 0,0 1 0,-1-1 0,1 0-546,-9 3 1,1 0 0,-5 1 545,7-1 0,-4 1 0,-2 0 0,2 0 0,4 0-446,6-2 0,5 1 1,-1-1-1,-4 1 446,0 1 0,-5-1 0,-2 2 0,0-1 0,3-1 0,6-1 0,-8 0 0,7-1 0,-2 1 0,5 0 0,-1 2 0,-1-1 0,0 0 0,0-1 0,0 0 0,0 0 0,1 0 0,-14 3 0,2 1 0,1 0 72,2-1 0,2 0 1,2 0-73,-8 1 0,2 0 0,0-1 0,1 0 0,3 0 0,1-1 979,10-1 0,1-1-979,-10 3 0,4 0 1373,-7 0-1373,-4-3 0,7 2 0,6-6 4128,13 3-4128,3-4 2591,8 3-2591,3-3 1330,5 3-1330,3 0 547,4-3-547,-1 5 0,-6-1 0,-5 2 0,-8 1 0,-4 3 0,4 1 0,5 0 0,4-2 0,9-3 0,2-1 0,5-2 0,0 0 0</inkml:trace>
  <inkml:trace contextRef="#ctx0" brushRef="#br0" timeOffset="165675">17200 10396 24575,'0'21'0,"0"6"0,0 8 0,0 9 0,0-6 0,0 3 0,0-2 0,0-1-565,0 4 1,0 0 564,0-5 0,0-1 0,0 22 74,0-4-74,0 1 0,0-24 0,0-7 0,0-8 0,2-9 0,-1 0 0,1-6 0,-2 1 0</inkml:trace>
  <inkml:trace contextRef="#ctx0" brushRef="#br0" timeOffset="166527">15966 10682 24575,'-3'6'0,"0"7"0,3 21 0,0 7 0,0 15 0,0 0 0,0-4 0,0 2 0,0-22 0,0-2 0,0 11 0,0 9 0,0-34 0,0-3 0,0-5 0,0-5 0,0-1 0</inkml:trace>
  <inkml:trace contextRef="#ctx0" brushRef="#br0" timeOffset="167803">16225 10732 24575,'17'0'0,"9"0"0,15 0 0,-11 0 0,1 0 0,19 0 0,3 0 0,-24 0 0,-8 0 0,-4 0 0,-9 0 0,-5 4 0,-1 3 0,-2 7 0,0 6 0,0 5 0,0 0 0,0 2 0,0-2 0,0 0 0,0-1 0,0-11 0,0 6 0,0-9 0,0 2 0,0-3 0,0-4 0,0 0 0,0 13 0,0-4 0,3 17 0,1-10 0,2 4 0,-2-14 0,-1-2 0</inkml:trace>
  <inkml:trace contextRef="#ctx0" brushRef="#br0" timeOffset="169282">13266 8962 24575,'0'31'0,"0"7"0,0 19-2641,0 1 2641,0-18 0,0 2 0,0 0 0,0 2 0,0-1 0,0 3 0,0-1 0,0 8 0,0 2 0,0-1 0,0 2 0,0-6 0,0-14 0,0-2 0,0 21 0,0-4 503,0-8-503,0-12 0,0 0 0,0 10 513,0 1-513,0-12 0,0 0 0,0-6 1348,0-8-1348,0-1 277,0-3-277,0-3 0,0 0 0,0-6 0,0-1 0</inkml:trace>
  <inkml:trace contextRef="#ctx0" brushRef="#br0" timeOffset="170388">10701 9583 24575,'-23'22'0,"-1"1"0,-1 1 0,-4 2 0,-2 1 0,-3 1 0,-2 2-2871,-4 3 1,0 2 0,-3 0 2870,5-5 0,-1 0 0,0 1 0,1-1 0,-4 8 0,1-1 0,-1 2 0,1-6 0,-1 0 0,-1 1 0,5-1 0,2 4 0,4-1 0,-2 0-409,2-4 0,-3 1 0,0 0 0,2-1 409,-5 6 0,1 0 0,2-2 131,4-2 1,2-2 0,0 0-132,-16 10 0,4-2-304,17-13 1,2-1 303,-5 0 0,1-2 3142,-2 7-3142,-17 4 0,16-12 3699,2-2-3699,17-12 2449,5-4-2449,2 0 1169,0 1-1169,1-1 0,2 0 0,0-2 0,0 0 0</inkml:trace>
  <inkml:trace contextRef="#ctx0" brushRef="#br0" timeOffset="171706">14680 9294 24575,'44'0'0,"-1"0"0,11-1 0,7 2 0,-10 2 0,6 2 0,2 1 0,-1 0-1305,-6 0 1,0 1 0,0 0-1,2 2 1305,-1 1 0,3 1 0,1 2 0,-1 0 0,-3 0-1281,2 2 0,-2 0 1,-1 1-1,3 1 1281,-9-4 0,3 1 0,1 0 0,0 0 0,-1 0 0,-3 0 0,8 3 0,-2-2 0,-2 1 0,1 1 0,-1-1 0,-1 1 0,0 0 0,-1-1 7,10 3 0,-2 0 1,-6-1-8,-9-2 0,-1 0-429,3 0 0,3 1 0,-3-1 429,-4 0 0,-2-1 427,7 1 1,-1-1-428,-10-1 0,-3-1 4501,10 3-4501,-6-2 2698,-15-4-2698,-2-2 613,-12-5 1,-2 0 0,-1-3-1</inkml:trace>
  <inkml:trace contextRef="#ctx0" brushRef="#br0" timeOffset="172897">7619 12812 24575,'-31'28'0,"6"-3"0,-4 2 0,-12 11 0,-4 4-2987,9-7 1,-1 3 0,-2 0 2986,8-7 0,-1 0 0,0 2 0,-1 1 0,0 0 0,0 1 0,-1 2 0,0 0 0,1-2 0,-2 4 0,0-1 0,1 0 0,-2 1 0,3-2 0,-1 0 0,0 1 0,1-1 0,1-1 0,-1-1 0,3-1 0,-1-1 0,2 0 0,-9 12 0,0-1 0,1-2 41,0-3 0,-1-2 1,4-2-42,-1 8 0,1-3 226,-9 0 1,3-2-227,15-11 0,1-1-145,-3 2 1,1 0 144,-14 16 3935,13-12-3935,7-8 2290,6-10-2290,5-4 0,7-7 0,2 0 0</inkml:trace>
  <inkml:trace contextRef="#ctx0" brushRef="#br0" timeOffset="174671">9897 12207 24575,'27'32'0,"12"6"0,-16-8 0,1 0-1311,5-1 0,0 1 1311,0 3 0,0 1-1026,1 2 0,1 0 1026,7 7 0,1 3-547,-12-12 0,0 0 1,1 1 546,3 1 0,2 0 0,-2 1 0,-3-1 0,-1 0 0,0-1 0,10 11 0,-3-3-373,-13-9 1,-2 0 372,4-4 0,-3-2 951,3 12-951,10 6 0,-10-11 0,0 0 1927,-3-5-1927,5-3 3104,-4 3-3104,19 4 0,-11-9 0,11 7 1077,-14-14-1077,-4 1 0,-3-3 0,-6-6 0,0 1 0,-2-4 0,-4 2 0,1-4 0,-2 1 0,-1-1 0,-2 3 0,2-1 0,-5 4 0,5-5 0,-1 5 0,1-2 0,1 3 0,0 0 0,0 1 0,1 2 0,2-2 0,0 8 0,1-8 0,-1 12 0,10-16 0,22 4 0,11-5-523,-18-4 0,1 2 523,-4 2 0,1 2 0,-1-4 0,0 1 0,21 9 0,-2-7 0,-6 3 0,-4-4 0,-1-1 0,-13 0 0,-12-3 0,-9-1 0</inkml:trace>
  <inkml:trace contextRef="#ctx0" brushRef="#br0" timeOffset="175885">15758 11324 24575,'0'52'0,"0"3"0,0-24 0,0 1-870,0 2 1,0 1 869,-4-1 0,-1 2-1722,-3 19 0,-2 4 1722,1-18 0,-2 0 0,1 1 0,0 3 0,1 0 0,-2 1 0,0 5 0,-2 2 0,2-1 0,0-7 0,1 0 0,1 1 0,-2 9 0,0 2 0,0 2 0,1-5 0,-1 2 0,0 0 0,2-2 0,1 3 0,2-2 0,-2 1 0,0-8 0,-1 2 0,1-1 0,1-7 0,4 2 0,-1-3 225,-7 3 1,-1-2-226,1 12 0,-3-9 0,-2 1 0,5-17 0,0 0 0,-1 4 0,0-3 0,-7 2 0,9-11 714,-3 3-714,6-10 3139,0 0-3139,2-8 879,5 3-879,-3-4 0,3 1 0,0-1 0,0-2 0,0-1 0</inkml:trace>
  <inkml:trace contextRef="#ctx0" brushRef="#br0" timeOffset="213910">18023 10490 24575,'27'-12'0,"5"0"0,-2-6 0,13-2 0,-7 4 0,8-1 0,-5 10 0,-5 3 0,-4 4 0,-10 0 0,-4 0 0,-4 3 0,-3 3 0,-3 11 0,-3 8 0,-3 10 0,0 8 0,-7-3 0,-11 9 0,-3-12 0,-8 8 0,5-13 0,1 2 0,0-7 0,5-2 0,1-8 0,8-4 0,3-5 0,1-2 0,4-1 0,8-2 0,0 0 0,17-3 0,1-4 0,20-5 0,1 0 0,0-3 0,2 0 0,-8 3 0,11-7 0,-6 7 0,-5 1 0,-11 1 0,-9 7 0,-7-3 0,-7 3 0,-4 0 0</inkml:trace>
  <inkml:trace contextRef="#ctx0" brushRef="#br0" timeOffset="215000">18739 10475 24575,'29'-8'0,"0"1"0,10 0 0,0-3 0,-1 0 0,-1 2 0,3 0 0,3 1 0,-18 0 0,13 2 0,-18 2 0,-6 3 0,-10 9 0,-12 3 0,-13 11 0,-2 2 0,-4 3 0,5-2 0,2 3 0,3-7 0,7-2 0,0-4 0,7-7 0,0 2 0,3-5 0,0 3 0,12-4 0,-1-2 0,15-1 0,-5-2 0,0 0 0,3 0 0,-13 0 0,9 0 0,-14 0 0,2 3 0,-5 0 0,0 2 0,-3 7 0,-14 3 0,-4 10 0,-17 3 0,2 0 0,-6 0 0,7-5 0,-3 1 0,5-5 0,13-7 0,4-5 0</inkml:trace>
  <inkml:trace contextRef="#ctx0" brushRef="#br0" timeOffset="217101">17241 11146 24575,'33'11'0,"7"2"0,-13 4 0,2 2-1904,10 1 0,2 2 1904,4 3 0,2 2-1068,-9-8 0,2 0 0,1 1 1068,5 4 0,2 1 0,1-1 0,0-2 0,0-2 0,2 2 0,-7-3 0,0 1 0,1 0 0,-3-2 0,4-1 0,-1-1 0,0-1 0,5 3 0,1 0 0,2-1 0,-4-3 0,2 0 0,0 0 0,-1-1-587,-3 0 1,-2-2 0,1 1-1,2 0 587,0 1 0,4 1 0,-1-1 0,0 0 0,-6-1 0,6-1 0,-5 0 0,3-1-464,-4 1 1,2 1 0,-1-1 0,-2-1 463,1-1 0,-3-2 0,1 1 0,13 4 0,3 1 0,-2-1 0,-7-3 0,0-1 0,-1 0 0,0 2 0,-1 0 0,-1 0 0,-5-2 0,0-1 0,-3 0 166,7 1 1,-2 0-167,1 0 0,-3-1 0,17 2 972,-27-5 1,-1 0-973,15 4 3980,-7-3-3980,-18 1 3105,-1-5-3105,-11 4 1302,-1-5-1302,-3 3 546,-2-1-546,0 1 0,-3-2 0,2 9 0,6 8 0,2 8 0,5 12 0,0-4 0,4 1 0,-3-1 0,-1-5 0,-2-7 0,-6-3 0,2-7 0,-4-3 0,-1 0 0,0-6 0,-3-1 0,1-2 0</inkml:trace>
  <inkml:trace contextRef="#ctx0" brushRef="#br0" timeOffset="218719">19872 12807 24575,'0'22'0,"0"14"0,0 17-1540,-1-16 1,2 2 1539,3 6 0,1 2 0,3-2 0,0 2 0,3 9 0,1 1-1732,3-3 0,1 1 1732,-6-11 0,-1 1 0,2-1 0,0-2 0,0-1 0,0 1 0,0 5 0,-1 2 0,-1-4 628,2-2 1,-1 1-629,-1-1 0,1 4 0,-2-6 0,-2-10 0,-1-1 0,6 12 0,-2-2 0,-4 0 0,1-20 0,-6-7 1289,3-5-1289,-5-12 0,-3-18 0,-8-6 0,-2-7 502,3-8 0,-1-4-502,-3 6 0,-2-3 0,1 1 0,5-2 0,1 1 0,0-1 0,-3 3 0,1 1 0,0-3-1066,3-7 0,1-1 0,-1 0 1066,-2 4 0,0 2 0,2-1 0,2 2 0,3 1 0,-2 0-481,-2 0 0,-1 0 1,1 3 480,3-3 0,1 2 0,-3-4 0,1 0-190,4 9 0,1 2 190,-3-17 1990,5 18-1990,0 10 3412,0 10-3412,0 2 2006,0 7-2006,0-1 605,3-2-605,11-2 0,9-4 0,21-6 0,-16 9 0,3-1-1337,16-5 1,5-2 1336,-13 6 0,2 0 0,1-1-1302,7-4 0,3-1 0,1 1 1302,-9 5 0,2-1 0,0 1 0,-1 0 0,-1-1 0,-1 0 0,0-1 0,1 1 0,6-1 0,1 0 0,0 0 0,0 0-1001,-2-2 1,0 0 0,0-1 0,1 1 1000,4-1 0,2 0 0,-1 0 0,-3 0 0,6-2 0,-3 0 0,1 0-542,-10 4 1,0 0-1,1 0 1,-3 2 541,3-1 0,-2 1 0,0 0 34,3-4 0,1 0 0,-3 1-34,6-1 0,-1 2 0,1 0 0,-3 1 790,-18 6 0,-2 0-790,7 0 0,0 0 3806,19-2-3806,-19 4 3703,-9 7-3703,-10 0 2285,-5 0-2285,-3 0 1270,-6 5-1270,-1 1 0,-2 8 0,0 11 0,3 5 0,2 14 0,7 1 0,1 11-671,-2-25 1,1 2 670,0 4 0,0 3 0,3 2 0,0 1 0,0 1 0,0 1 0,0 3 0,1 2-1257,2 2 0,0 1 1257,-1 2 0,0 0 0,-4-17 0,0 1 0,-1-1 0,2 13 0,-1-2-665,2 2 0,0-3 665,-7-14 0,0 0-281,3 6 0,0-2 281,2 10 0,-6-17 0,0 0 0,5 14 1033,-4-6-1033,-1-5 2383,-3-10-2383,-1-3 1579,-3-9-1579,0 0 752,0-6-752,0 2 0,0-3 0,-2-2 0,-27 0 0,-27 1 0,11-1 0,-6 1-1278,9-1 0,-2 1 0,-3 0 1278,-9 0 0,-2 0 0,-2 1-1276,10-1 0,-2 1 0,-1 0 0,-2 1 1276,6-1 0,0 1 0,-2 0 0,0 1 0,-1-1 0,-2 1 0,-1 1 0,0-1 0,0 2 0,-1-1 0,-3 3 0,0 0 0,-1 0 0,1 1 0,3-2 0,-3 0 0,2-1 0,1 0 0,-1 1 0,5 1 0,-1 1 0,-1 1 0,4-2 0,5-1-82,2-2 1,5-2 0,-4 1 81,-4 4 0,-6 1 0,-2 2 0,3-2 0,9-2 0,-5-2 0,4 0-200,-10 4 1,-3 2 0,12-3 199,9-4 2465,15 0-2465,7-4 5821,5 0-5821,5-5 0,0 1 0,3-1 0</inkml:trace>
  <inkml:trace contextRef="#ctx0" brushRef="#br0" timeOffset="219893">21199 12235 24575,'0'54'0,"0"-2"0,3-19 0,2 4 0,3 17 0,3 1-2051,-1-11 0,2 0 2051,-3-4 0,1 4 0,-1-3 0,2 8 0,-1 1 0,-1-6 0,1 2 0,-1-3 0,-1 3 0,1-1 422,-2-4 0,0 2 1,-1-6-423,2 8 670,-4 0-670,-1-26 0,-3-9 0,0-4 2165,0-1-2165,0 2 0,0-1 0,2 0 0,-2-2 0,5-1 0,-4 2 0,1 1 0,1-1 0,-3 1 0,3-1 0,-1 9 0,2-4 0,4 16 0,-1-8 0,2 4 0,-2-1 0,-1-11 0,-1 4 0,-2-9 0,2-2 0,-5-5 0,3-2 0,-3-3 0,0 1 0,0 1 0,0 2 0,0 0 0</inkml:trace>
  <inkml:trace contextRef="#ctx0" brushRef="#br0" timeOffset="220827">20392 12910 24575,'0'36'0,"0"-3"0,6 13 0,-1-11 0,10 2 0,-11-11 0,11 21 0,-9-18 0,9 19 0,-6-14 0,1-3 0,-6-6 0,-1-10 0,-3-3 0,0-3 0,0 0 0,0-4 0,3 0 0,0-2 0,-1-1 0,1-2 0</inkml:trace>
  <inkml:trace contextRef="#ctx0" brushRef="#br0" timeOffset="222032">20783 12891 24575,'-14'-6'0,"-6"6"0,7 4 0,-1 6 0,-1 6 0,2-5 0,1 7 0,0-10 0,9 6 0,-2-2 0,4 1 0,-1 1 0,2-5 0,0-1 0,0-2 0,0-1 0,2 1 0,4-3 0,7 2 0,3-4 0,4 2 0,0-3 0,4 0 0,-4 0 0,8 0 0,-7 0 0,8 0 0,-11 0 0,3-6 0,-12 2 0,-1-7 0,-2 5 0,0-6 0,-3 3 0,0-6 0,-3 5 0,0-5 0,0 8 0,0-1 0,0 2 0,0 1 0,0 21 0,0-1 0,0 30 0,0 0 0,0 13 0,1-28 0,1 0 0,0 5 0,1-1 0,9 18-266,-7-18 1,0-2 265,6 15 0,-4-11 0,-2 1 0,4 8 0,2 3 0,-5-28 0,-2-8 0,-2-3 0,1-3 0,-3-4 0,3-2 0</inkml:trace>
  <inkml:trace contextRef="#ctx0" brushRef="#br0" timeOffset="223575">19431 10489 24575,'57'-9'0,"-26"6"0,2 0 0,8-4 0,2-1-2100,9 0 0,1 0 2100,-3 5 0,3 0-1501,-12-2 0,3-1 1,3-1-1,3 1 1501,-2 2 0,3 0 0,2 1 0,2-1 0,0 1 0,0 0-272,1 0 0,-1 0 1,1 0-1,1 0 0,2 0 1,4 0 271,-12 1 0,3 0 0,2 0 0,1-1 0,1 1 0,1 0 0,0 0 0,0 1 0,-1 0 0,-1 0-319,4 1 1,-1 1 0,1 0 0,-1 0-1,0 0 1,0 1 0,-1-1 0,0 1 0,-2-1 318,2 0 0,-2-1 0,0 0 0,0 1 0,-1-1 0,0 2 0,0-1 0,1 2-181,3 2 0,3 0 1,0 1-1,0 1 0,-1 0 1,-3 0-1,-5-1 0,-4 1 181,4 0 0,-8 0 0,0 1 0,3 2 27,-1-1 1,3 2-1,1 2 1,1-1-1,-2 1 1,-4-2-28,4 3 0,-3 0 0,-1-1 0,3 1 0,-3-2 0,1 0 0,2 0 0,-1 0 0,-2 0 194,4 2 0,-1 0 0,-1-1 0,-3 0-194,2 0 0,-3-1 0,-1 0 608,0-1 1,-1 0 0,-3 0-609,1 1 0,-1 1 1431,3-2 1,-1-1-1432,-8 2 0,-3-2 4393,14-1-4393,-16 1 2936,-9-6-2936,-7-1 480,-5-3 0,-5 0 0,0 0 0</inkml:trace>
  <inkml:trace contextRef="#ctx0" brushRef="#br0" timeOffset="225557">23269 11337 24575,'0'50'0,"0"9"0,7-12 0,-1-10 0,1 3 0,5-4 0,0 2-1717,0 12 0,0 2 1717,0-5 0,1-1 0,0 1 0,-1-2 0,-7-11 0,2-2 214,5 1 0,0 0-214,-4 25 0,12-4 0,-15 1 708,8-16-708,-9-12 0,3-3 0,-4-14 1747,-3-12-1747,0-14 0,-8-23 0,-2-13 0,-1 16 0,-1 0-826,3-3 0,-2 0 826,-3-12 0,-2-2 0,2 0 0,1-3-906,1 12 0,0 0 1,1-1 905,1 2 0,0 1 0,1 1 0,-5-13 0,1 2-614,2 0 1,1 1 613,3 15 0,0 0 0,-1 0 0,2 1-100,1-22 100,-2 18 1715,6 10-1715,-2 11 2785,3 3-2785,0 9 1604,9-2-1604,10 2 0,12-5 0,25 2-1300,-17-2 1,3-1 1299,12 0 0,3 0 0,-5-1 0,1-2 0,-8 4 0,1 0 0,-1-1 0,12-2 0,-1 0 0,-12 3 0,2-1 0,-1 0 0,-1 1 0,0-1 0,-2 1 0,-2 0 0,-1 0 0,-1 0 0,19-6 0,-1 1 0,-5 0 0,-2 1-545,-11 4 1,-2 1 544,2-2 0,-3 1-255,12-2 255,8 0 0,-9 1 0,-7 7 0,-9 2 0,-6 0 2534,-8 2-2534,-4-2 1239,-3 3-1239,-1 0 313,-2 0-313,6 0 0,0 0 0,1 0 0,6 0 0,-3 0 0,4 0 0,0 0 0,-4 0 0,-3 0 0,-2 0 0,-5 0 0,3 0 0,-6 4 0,-1 3 0,-2 8 0,0 1 0,0 17 0,4 3 0,0 14 0,5 0-1066,7 6 1066,-6-25 0,0 1 0,3 3 0,2 1 0,-1 2 0,0 0 0,3 4 0,0-1 0,-2-2 0,-1-1 0,0-6 0,0 2 0,3 9 0,-1-2 0,3 6 0,-4-7 0,-1 0 0,2 6-350,1 10 350,-8-28 0</inkml:trace>
  <inkml:trace contextRef="#ctx0" brushRef="#br0" timeOffset="225557">25399 11919 24575,'-19'17'0,"-6"-3"0,-6 4 0,-19-5 0,-3 0 0,-6 0-1562,17-6 0,-1-1 0,-3 1 1562,1 2 0,-2 2 0,-2-1 0,0-1 0,2-1 0,-1-2 0,1 1 0,-2 0 0,-2 2 0,0 2 0,-1-1 0,0 0 0,-1-1 0,-1 0 0,0-1 0,4 0 0,-6 2 0,3-1 0,2 0 0,3-1 0,2 1 0,3-3-688,-4 0 0,4-2 688,0 1 0,0 0 0,-3 0 0,0 0-226,2 0 0,4-1 226,-8 1 0,7-1 0,31-4 0,4 0 0,4 0 0</inkml:trace>
  <inkml:trace contextRef="#ctx0" brushRef="#br0" timeOffset="226635">24247 10887 24575,'0'14'0,"0"1"0,0 22 0,4 8 0,1 8 0,-1-23 0,1 2-936,3-1 1,1 0 935,-2 6 0,2 1 0,2-3 0,0 2 0,2 11 0,0 0 0,-3-5 0,1 1 0,2-1 0,3 2 0,-3-1 0,0 7 0,-1-2 0,6 3 0,0-2 0,-9-14 0,0-4 411,3 13-411,4 5 0,-4-9 0,3 5 0,-2-17 0,-5-2 0,-3-13 1416,-5-9-1416,0-4 44,0-4-44,0-6 0,0 3 0,0 0 0</inkml:trace>
  <inkml:trace contextRef="#ctx0" brushRef="#br0" timeOffset="228759">23596 11509 24575,'-3'-7'0,"1"1"0,4 1 0,-2 20 0,2 11 0,-2 15 0,0 2 0,0-4 0,-3 0 0,-5 0 0,-3-5 0,-5 4 0,5-8 0,0-2 0,4-4 0,1-8 0,2 0 0,2-7 0,2-1 0,0-2 0,4-3 0,6-1 0,10-2 0,0-6 0,13-2 0,-7-6 0,25-12 0,-18 9 0,10-8 0,-11 5 0,-9 6 0,2-9 0,-6 9 0,-1-6 0,2 6 0,2-7 0,-5 4 0,-1-3 0,-2 0 0,-2 3 0,-2-2 0,-1 3 0,-2 0 0,-1 0 0,-3 0 0,0 3 0,-3 1 0,0 0 0,0 3 0,0 0 0,0 1 0,0 2 0,-2 3 0,-12-1 0,3 3 0,-13-2 0,11 3 0,-6 0 0,6 0 0,-6 0 0,6 0 0,-2 0 0,3 0 0,-1 0 0,1 3 0,3 0 0,-2 6 0,5-3 0,-3 9 0,5-5 0,-1 5 0,4-3 0,-2 0 0,3 0 0,0 0 0,0-3 0,0 0 0,0-4 0,0 1 0,2-3 0,1-1 0,2-2 0,1 0 0,-1-2 0,1-1 0,-1-11 0,1 6 0,0-9 0,0 8 0,0-3 0,-3 3 0,2-3 0,-2 6 0,1-2 0,1 5 0,-5-2 0,5 4 0,-2-1 0,2 2 0,0 0 0,2 0 0,-1 0 0,3 8 0,-3 3 0,10 26 0,1 0 0,2 7 0,3-1 0,-9-9 0,6 1 0,-5-2 0,-2-4 0,1-4 0,-6-1 0,3-5 0,-4-2 0,0-2 0,3 3 0,-2-3 0,1 1 0,-5-6 0,-1-4 0,1-1 0,0 1 0,2-1 0,-2 3 0,2-1 0,-2 4 0,1-7 0,-2 1 0</inkml:trace>
  <inkml:trace contextRef="#ctx0" brushRef="#br0" timeOffset="230260">23590 11701 24575,'0'-11'0,"0"1"0,0 5 0,-2 0 0,-4-3 0,-2 2 0,-1-5 0,-1 8 0,4-4 0,-5 4 0,5 0 0,-2-2 0,3 4 0,-3-4 0,2 5 0,-5-5 0,5 4 0,-1-4 0,1 4 0,0-1 0,1 0 0,-1 1 0,1-2 0,-1 1 0,1 1 0,-1-1 0,1 2 0,0 0 0,-1 0 0,4 0 0,-1 0 0</inkml:trace>
  <inkml:trace contextRef="#ctx0" brushRef="#br0" timeOffset="239426">24367 11249 24575,'37'-7'0,"-2"-3"0,-10 2 0,3-2 0,-2 0 0,-5 3 0,-3 0 0,-9 4 0,-6 5 0,-1 4 0,-2 6 0,-3 9 0,-1-1 0,-3 8 0,0-3 0,0 4 0,0-5 0,0 0 0,0-4 0,0 0 0,4-4 0,-3-3 0,6-5 0,-3-2 0,3-1 0,2-2 0,12-1 0,4-2 0,11 0 0,17 0 0,-13 0 0,13 0 0,-17 4 0,-4-1 0,-2 4 0,-6 2 0,-5 1 0,-3 5 0,-2-2 0,-4 6 0,0 6 0,-3-3 0,-6 7 0,-5-8 0,-7-1 0,-4 2 0,-3-4 0,3 3 0,-2-6 0,3-1 0,2-2 0,3-5 0,1 1 0,0 1 0,7-5 0,-1 2 0</inkml:trace>
  <inkml:trace contextRef="#ctx0" brushRef="#br0" timeOffset="240488">24868 11127 24575,'13'31'0,"-2"-2"0,1 2 0,15 20-2124,-8-7 1,1 2 2123,-6-9 0,1-1 0,1-3 0,-1 1-82,-1 3 1,0-2 81,11 17 580,-3 3-580,-6-16 0,3 7 0,-11-30 2051,7 13-2051,-10-20 0,-1-3 0,-2-4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692C44-4F78-4E9B-8324-2F06EE90F54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8F340E76-3341-439B-9B31-45C5286F4C7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D3374E36-CE02-46C6-92F7-7452FDDB40E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C8C91A5-96D2-403C-AB33-53765CE465E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5943600"/>
            <a:ext cx="5486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147DD904-B6FC-4478-A8C3-641011D44E2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CFFC1F7-050F-448D-85D1-DC7700C2F1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1AE8822-BEAC-4CBD-B60C-AFE19D8013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AB89-6416-4B8D-8775-FA98101CA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A5032-A5CB-4443-8A4A-47D4C1C25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8B50B-7B5F-46A6-92A3-DE6C21B64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86A77-2504-4226-829F-E11BC46CAC3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093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5476-33F2-4974-A74D-48ACF881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0668F-21D8-4C49-BCAC-D2F4F2CF7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64D39-8479-4281-A1F6-CFDDDCFC5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F5685-63D6-4B99-B889-F525131812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52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1A5DB-56EC-4DFE-B4EF-69E068FEB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08176-DB1D-4CA2-BF2D-4A73EA12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E167F-AEB1-4BF2-860F-22F0CB5E1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7B745-9700-4BA7-A6C3-695E2C2852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355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B508B-8554-4FCD-9619-C4CB4BDE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A374-37A5-4DAF-A41B-09C9B4630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287587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7213-DFB7-43B7-AA01-7A6331D4B0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4B9FC-F7FA-4A5F-A68B-9084E75933A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1962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598D-A351-4E13-90C7-5823E8E5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70C79-5BD7-4A65-A6BE-E7589C8F5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490C4-F426-4610-BA9D-B0E06299CE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BBFC6-8509-4D29-8497-A599BFB10EF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358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B3F5-42E1-47A3-A21E-FB6B83B8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06024-0A4A-4A9D-9FE9-6FBE908CE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EC4AC-DA3E-4AFB-BFCE-FD17481D9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ED24E-F97E-4150-B813-026FAD411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8A42B-9FA6-4543-AF9C-380CA70490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62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AD35-94EA-40E2-9769-6DF13B9B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A11F2-3F60-4CC7-8A7B-B7573A5A5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F48F2-01B7-4DD9-ABBC-F8DAABFE5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269D5-83F8-45FD-A3AA-0FA829061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9423C-1AAA-4A94-8410-D37E6BA48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88E64-AC69-4682-9C13-4AE8D44F2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34058-33B8-4ECC-AC0D-5767CD50B0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81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1BDC-1304-4BF3-B346-485EFEBC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663D41-321D-4647-AE5B-DC88C696F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05B2F-A227-4A5D-B773-CDA53A209A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88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9F7CA8-9CE2-4055-A857-7677067DC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7B527-40FE-43B6-AD95-333021185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1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78BC-C1C4-4A72-B55D-27121D62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62973-5350-4743-B0D6-EBD1B55D0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C5B38-3B8F-4C4D-B9FA-D7EFB5BDD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A28F6-6CC6-4DEF-BCFD-1EB3271B0A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A3A2A-523B-4C34-9AAD-376B93DF8E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90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71B9-61BD-4288-A396-686B3196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CC32-F318-4399-BB0E-04821322B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AD0DE-B099-46AC-8953-BA8C1AF3E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19ED4-3EE6-4D35-BA0A-20CEAA92D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2EDE0-F372-4963-9F90-0441B914DE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47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8">
            <a:extLst>
              <a:ext uri="{FF2B5EF4-FFF2-40B4-BE49-F238E27FC236}">
                <a16:creationId xmlns:a16="http://schemas.microsoft.com/office/drawing/2014/main" id="{B5C205A5-2743-4AA7-8B40-EF5881452B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65"/>
          <a:stretch>
            <a:fillRect/>
          </a:stretch>
        </p:blipFill>
        <p:spPr bwMode="auto">
          <a:xfrm>
            <a:off x="3175" y="3175"/>
            <a:ext cx="913765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>
            <a:extLst>
              <a:ext uri="{FF2B5EF4-FFF2-40B4-BE49-F238E27FC236}">
                <a16:creationId xmlns:a16="http://schemas.microsoft.com/office/drawing/2014/main" id="{44EA2043-D3D1-4FB6-95E5-3447422486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99263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/>
            </a:lvl1pPr>
          </a:lstStyle>
          <a:p>
            <a:pPr>
              <a:defRPr/>
            </a:pPr>
            <a:r>
              <a:rPr lang="en-US" altLang="en-US"/>
              <a:t>AKJ</a:t>
            </a:r>
          </a:p>
        </p:txBody>
      </p:sp>
      <p:sp>
        <p:nvSpPr>
          <p:cNvPr id="1028" name="Rectangle 8">
            <a:extLst>
              <a:ext uri="{FF2B5EF4-FFF2-40B4-BE49-F238E27FC236}">
                <a16:creationId xmlns:a16="http://schemas.microsoft.com/office/drawing/2014/main" id="{B4B8BFA6-1B01-4E51-8F4C-8C10AEA07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09600"/>
            <a:ext cx="510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600" b="1" dirty="0">
                <a:solidFill>
                  <a:schemeClr val="accent2"/>
                </a:solidFill>
              </a:rPr>
              <a:t>Amity School of Engineering &amp; Technology</a:t>
            </a:r>
          </a:p>
        </p:txBody>
      </p:sp>
      <p:sp>
        <p:nvSpPr>
          <p:cNvPr id="1029" name="Rectangle 10">
            <a:extLst>
              <a:ext uri="{FF2B5EF4-FFF2-40B4-BE49-F238E27FC236}">
                <a16:creationId xmlns:a16="http://schemas.microsoft.com/office/drawing/2014/main" id="{BC43B3D7-3993-4626-9F89-DDAE54C2D6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38400" y="6705600"/>
            <a:ext cx="6705600" cy="152400"/>
          </a:xfrm>
          <a:prstGeom prst="rect">
            <a:avLst/>
          </a:prstGeom>
          <a:solidFill>
            <a:srgbClr val="F1B43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ailydesignidea.wordpress.com/2012/02/16/your-next-thank-you-note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67930" y="801866"/>
            <a:ext cx="3979563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1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Data structures using C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Module 4 - </a:t>
            </a:r>
            <a:r>
              <a:rPr lang="en-US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Lecture VII</a:t>
            </a: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Trees</a:t>
            </a: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Prepared By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Ms. Smriti Sehgal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3BB94-84BD-4A90-BE69-CC3B9F7CCA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19447" y="6223702"/>
            <a:ext cx="428046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6F37B527-40FE-43B6-AD95-333021185313}" type="slidenum">
              <a:rPr lang="en-US" altLang="en-US" sz="9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</a:t>
            </a:fld>
            <a:endParaRPr lang="en-US" altLang="en-US" sz="900">
              <a:solidFill>
                <a:srgbClr val="89898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1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79"/>
    </mc:Choice>
    <mc:Fallback xmlns="">
      <p:transition spd="slow" advTm="110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890F-4625-AD48-9AE7-0940BB2CE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9600" y="92392"/>
            <a:ext cx="7886700" cy="882016"/>
          </a:xfrm>
        </p:spPr>
        <p:txBody>
          <a:bodyPr/>
          <a:lstStyle/>
          <a:p>
            <a:r>
              <a:rPr lang="en-US" dirty="0" err="1"/>
              <a:t>Eg.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A5A42-8596-0048-BBCE-C1EE87FED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8800"/>
            <a:ext cx="7886700" cy="990600"/>
          </a:xfrm>
        </p:spPr>
        <p:txBody>
          <a:bodyPr/>
          <a:lstStyle/>
          <a:p>
            <a:pPr marL="0" indent="0">
              <a:buNone/>
            </a:pPr>
            <a:br>
              <a:rPr lang="en-IN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5A4AF-1CDC-454A-82CB-9E62258C77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517AD-604A-374F-89E3-EF6C98F6F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878" b="77268"/>
          <a:stretch/>
        </p:blipFill>
        <p:spPr>
          <a:xfrm>
            <a:off x="609600" y="1004888"/>
            <a:ext cx="7886700" cy="534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02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B86E3-426C-0943-9ED6-209180932E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AEEE1-E903-804C-B2F8-6A63AF655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3333" r="-2083" b="47861"/>
          <a:stretch/>
        </p:blipFill>
        <p:spPr>
          <a:xfrm>
            <a:off x="1600200" y="1066799"/>
            <a:ext cx="6019800" cy="530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76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B4F04-2DB6-FA41-BB0A-6E0809DA2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6F4EF-A947-1E43-B104-8B8E3690A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1111" r="1389" b="24445"/>
          <a:stretch/>
        </p:blipFill>
        <p:spPr>
          <a:xfrm>
            <a:off x="838200" y="827494"/>
            <a:ext cx="7467600" cy="578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83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09211-36B2-154E-BA15-721929CACD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3A0D2-7450-7946-AA59-0795551B2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55" r="2778"/>
          <a:stretch/>
        </p:blipFill>
        <p:spPr>
          <a:xfrm>
            <a:off x="1219200" y="1219199"/>
            <a:ext cx="6858000" cy="53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39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6D895-8B4A-F04B-B2F7-1F90D439D9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37B527-40FE-43B6-AD95-333021185313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83FC80-2ED0-7440-A8B6-43DF62AB77D1}"/>
              </a:ext>
            </a:extLst>
          </p:cNvPr>
          <p:cNvSpPr/>
          <p:nvPr/>
        </p:nvSpPr>
        <p:spPr>
          <a:xfrm>
            <a:off x="990600" y="1905000"/>
            <a:ext cx="7162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Construct a B-tree with order 3 for the following set of values</a:t>
            </a:r>
          </a:p>
          <a:p>
            <a:r>
              <a:rPr lang="en-IN" sz="2400" dirty="0"/>
              <a:t> (2, 3, 5, 7, 11, 17, 19, 23, 29, 31) </a:t>
            </a:r>
          </a:p>
          <a:p>
            <a:endParaRPr lang="en-IN" sz="2400" dirty="0"/>
          </a:p>
          <a:p>
            <a:r>
              <a:rPr lang="en-IN" sz="2400" dirty="0"/>
              <a:t>Assume that the tree is initially empty and values are inserted in given order.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61BAD9-C643-F74D-BD63-38013B6D9E56}"/>
              </a:ext>
            </a:extLst>
          </p:cNvPr>
          <p:cNvSpPr txBox="1"/>
          <p:nvPr/>
        </p:nvSpPr>
        <p:spPr>
          <a:xfrm>
            <a:off x="2514600" y="304800"/>
            <a:ext cx="1871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8DE500-C464-4E43-A289-C84EBAFD6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605426"/>
              </p:ext>
            </p:extLst>
          </p:nvPr>
        </p:nvGraphicFramePr>
        <p:xfrm>
          <a:off x="2362200" y="4762232"/>
          <a:ext cx="4191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37">
                  <a:extLst>
                    <a:ext uri="{9D8B030D-6E8A-4147-A177-3AD203B41FA5}">
                      <a16:colId xmlns:a16="http://schemas.microsoft.com/office/drawing/2014/main" val="1306114417"/>
                    </a:ext>
                  </a:extLst>
                </a:gridCol>
                <a:gridCol w="1504619">
                  <a:extLst>
                    <a:ext uri="{9D8B030D-6E8A-4147-A177-3AD203B41FA5}">
                      <a16:colId xmlns:a16="http://schemas.microsoft.com/office/drawing/2014/main" val="1770784110"/>
                    </a:ext>
                  </a:extLst>
                </a:gridCol>
                <a:gridCol w="1340144">
                  <a:extLst>
                    <a:ext uri="{9D8B030D-6E8A-4147-A177-3AD203B41FA5}">
                      <a16:colId xmlns:a16="http://schemas.microsoft.com/office/drawing/2014/main" val="3674817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ysClr val="windowText" lastClr="000000"/>
                          </a:solidFill>
                        </a:rPr>
                        <a:t>Eg.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26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Keys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3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889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735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ACA0F2-02D6-8948-AF2C-28E7CEFBD5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37B527-40FE-43B6-AD95-333021185313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5CE6C6-F4B4-F547-9DFE-D4815F5A02F3}"/>
              </a:ext>
            </a:extLst>
          </p:cNvPr>
          <p:cNvSpPr/>
          <p:nvPr/>
        </p:nvSpPr>
        <p:spPr>
          <a:xfrm>
            <a:off x="2744159" y="1143000"/>
            <a:ext cx="3655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 (2, 3, 5, 7, 11, 17, 19, 23, 29, 31)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8F8A07-48AB-6C4D-8BFD-5A8EFB5C42EC}"/>
                  </a:ext>
                </a:extLst>
              </p14:cNvPr>
              <p14:cNvContentPartPr/>
              <p14:nvPr/>
            </p14:nvContentPartPr>
            <p14:xfrm>
              <a:off x="1510920" y="3164400"/>
              <a:ext cx="7633080" cy="2915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8F8A07-48AB-6C4D-8BFD-5A8EFB5C42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1560" y="3155040"/>
                <a:ext cx="7651800" cy="293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937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5E766A-5517-4C2E-A781-55A4731FB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37B527-40FE-43B6-AD95-33302118531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10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074877AA-8957-D34B-9740-07038AB89E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990600"/>
            <a:ext cx="7886700" cy="1325563"/>
          </a:xfrm>
        </p:spPr>
        <p:txBody>
          <a:bodyPr/>
          <a:lstStyle/>
          <a:p>
            <a:r>
              <a:rPr lang="en-US" altLang="en-US" dirty="0"/>
              <a:t>B-Trees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BFC58-9E86-A049-AACA-9EC768C89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B-Tree is a self-balancing search tree.</a:t>
            </a:r>
          </a:p>
          <a:p>
            <a:r>
              <a:rPr lang="en-IN" dirty="0"/>
              <a:t>B-Tree is a tree in which a node contains more than one value (key) and more than two children.</a:t>
            </a:r>
          </a:p>
          <a:p>
            <a:r>
              <a:rPr lang="en-IN" dirty="0"/>
              <a:t>The number of keys in a node and number of children for a node depends on the order of B-Tree. Every B-Tree has an order.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812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14768-6879-494B-8EAF-661F8F65E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78867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IN" sz="2000" b="1" dirty="0"/>
              <a:t>“m” is the total number of elements in the B-tree.</a:t>
            </a:r>
            <a:endParaRPr lang="en-IN" sz="2000" dirty="0"/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r>
              <a:rPr lang="en-IN" sz="2000" b="1" dirty="0"/>
              <a:t>Properties of B-Tree:</a:t>
            </a:r>
          </a:p>
          <a:p>
            <a:pPr marL="0" indent="0">
              <a:buNone/>
            </a:pPr>
            <a:endParaRPr lang="en-IN" sz="2000" dirty="0"/>
          </a:p>
          <a:p>
            <a:r>
              <a:rPr lang="en-IN" sz="2000" b="1" dirty="0"/>
              <a:t>Property #1</a:t>
            </a:r>
            <a:r>
              <a:rPr lang="en-IN" sz="2000" dirty="0"/>
              <a:t> - All </a:t>
            </a:r>
            <a:r>
              <a:rPr lang="en-IN" sz="2000" b="1" dirty="0"/>
              <a:t>leaf nodes</a:t>
            </a:r>
            <a:r>
              <a:rPr lang="en-IN" sz="2000" dirty="0"/>
              <a:t> must be </a:t>
            </a:r>
            <a:r>
              <a:rPr lang="en-IN" sz="2000" b="1" dirty="0"/>
              <a:t>at same level</a:t>
            </a:r>
            <a:r>
              <a:rPr lang="en-IN" sz="2000" dirty="0"/>
              <a:t>.</a:t>
            </a:r>
          </a:p>
          <a:p>
            <a:r>
              <a:rPr lang="en-IN" sz="2000" b="1" dirty="0"/>
              <a:t>Property #2</a:t>
            </a:r>
            <a:r>
              <a:rPr lang="en-IN" sz="2000" dirty="0"/>
              <a:t> - All nodes except root must have at least </a:t>
            </a:r>
            <a:r>
              <a:rPr lang="en-IN" sz="2000" b="1" dirty="0"/>
              <a:t>[m/2]-1</a:t>
            </a:r>
            <a:r>
              <a:rPr lang="en-IN" sz="2000" dirty="0"/>
              <a:t> keys and maximum of </a:t>
            </a:r>
            <a:r>
              <a:rPr lang="en-IN" sz="2000" b="1" dirty="0"/>
              <a:t>m-1</a:t>
            </a:r>
            <a:r>
              <a:rPr lang="en-IN" sz="2000" dirty="0"/>
              <a:t> keys.</a:t>
            </a:r>
          </a:p>
          <a:p>
            <a:r>
              <a:rPr lang="en-IN" sz="2000" b="1" dirty="0"/>
              <a:t>Property #3</a:t>
            </a:r>
            <a:r>
              <a:rPr lang="en-IN" sz="2000" dirty="0"/>
              <a:t> - All non leaf nodes except root (i.e. all internal nodes) must have at least </a:t>
            </a:r>
            <a:r>
              <a:rPr lang="en-IN" sz="2000" b="1" dirty="0"/>
              <a:t>m/2</a:t>
            </a:r>
            <a:r>
              <a:rPr lang="en-IN" sz="2000" dirty="0"/>
              <a:t> children.</a:t>
            </a:r>
          </a:p>
          <a:p>
            <a:r>
              <a:rPr lang="en-IN" sz="2000" b="1" dirty="0"/>
              <a:t>Property #4</a:t>
            </a:r>
            <a:r>
              <a:rPr lang="en-IN" sz="2000" dirty="0"/>
              <a:t> - If the root node is a non leaf node, then it must have </a:t>
            </a:r>
            <a:r>
              <a:rPr lang="en-IN" sz="2000" b="1" dirty="0" err="1"/>
              <a:t>atleast</a:t>
            </a:r>
            <a:r>
              <a:rPr lang="en-IN" sz="2000" b="1" dirty="0"/>
              <a:t> 2</a:t>
            </a:r>
            <a:r>
              <a:rPr lang="en-IN" sz="2000" dirty="0"/>
              <a:t> children.</a:t>
            </a:r>
          </a:p>
          <a:p>
            <a:r>
              <a:rPr lang="en-IN" sz="2000" b="1" dirty="0"/>
              <a:t>Property #5</a:t>
            </a:r>
            <a:r>
              <a:rPr lang="en-IN" sz="2000" dirty="0"/>
              <a:t> - A non leaf node with </a:t>
            </a:r>
            <a:r>
              <a:rPr lang="en-IN" sz="2000" b="1" dirty="0"/>
              <a:t>n-1</a:t>
            </a:r>
            <a:r>
              <a:rPr lang="en-IN" sz="2000" dirty="0"/>
              <a:t> keys must have </a:t>
            </a:r>
            <a:r>
              <a:rPr lang="en-IN" sz="2000" b="1" dirty="0"/>
              <a:t>n</a:t>
            </a:r>
            <a:r>
              <a:rPr lang="en-IN" sz="2000" dirty="0"/>
              <a:t> number of children.</a:t>
            </a:r>
          </a:p>
          <a:p>
            <a:r>
              <a:rPr lang="en-IN" sz="2000" b="1" dirty="0"/>
              <a:t>Property #6</a:t>
            </a:r>
            <a:r>
              <a:rPr lang="en-IN" sz="2000" dirty="0"/>
              <a:t> - All the </a:t>
            </a:r>
            <a:r>
              <a:rPr lang="en-IN" sz="2000" b="1" dirty="0"/>
              <a:t>key values in a node</a:t>
            </a:r>
            <a:r>
              <a:rPr lang="en-IN" sz="2000" dirty="0"/>
              <a:t> must be in </a:t>
            </a:r>
            <a:r>
              <a:rPr lang="en-IN" sz="2000" b="1" dirty="0"/>
              <a:t>Ascending Order</a:t>
            </a:r>
            <a:r>
              <a:rPr lang="en-IN" sz="2000" dirty="0"/>
              <a:t>.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8609F-E85C-E04D-BFBD-6D3852E63F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48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8DA1-81F9-084F-A985-0F6705AF3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38200"/>
            <a:ext cx="7886700" cy="1325563"/>
          </a:xfrm>
        </p:spPr>
        <p:txBody>
          <a:bodyPr/>
          <a:lstStyle/>
          <a:p>
            <a:r>
              <a:rPr lang="en-US" dirty="0"/>
              <a:t>B-Tree with order 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095F5-D668-D346-A8A6-7F3E97CF88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30E39-464E-ED46-BCF1-8D860E62D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4" y="2057400"/>
            <a:ext cx="8398972" cy="2066861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6413EF0-ABB8-474A-8D82-ED1350D54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609255"/>
              </p:ext>
            </p:extLst>
          </p:nvPr>
        </p:nvGraphicFramePr>
        <p:xfrm>
          <a:off x="533400" y="4787201"/>
          <a:ext cx="4191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37">
                  <a:extLst>
                    <a:ext uri="{9D8B030D-6E8A-4147-A177-3AD203B41FA5}">
                      <a16:colId xmlns:a16="http://schemas.microsoft.com/office/drawing/2014/main" val="1306114417"/>
                    </a:ext>
                  </a:extLst>
                </a:gridCol>
                <a:gridCol w="1504619">
                  <a:extLst>
                    <a:ext uri="{9D8B030D-6E8A-4147-A177-3AD203B41FA5}">
                      <a16:colId xmlns:a16="http://schemas.microsoft.com/office/drawing/2014/main" val="1770784110"/>
                    </a:ext>
                  </a:extLst>
                </a:gridCol>
                <a:gridCol w="1340144">
                  <a:extLst>
                    <a:ext uri="{9D8B030D-6E8A-4147-A177-3AD203B41FA5}">
                      <a16:colId xmlns:a16="http://schemas.microsoft.com/office/drawing/2014/main" val="3674817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(non-root)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26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Keys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ceil(m/2)-1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3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Ceil(m/2)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88948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82AE804-F790-DF48-809E-775F79F99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889097"/>
              </p:ext>
            </p:extLst>
          </p:nvPr>
        </p:nvGraphicFramePr>
        <p:xfrm>
          <a:off x="4772343" y="4791011"/>
          <a:ext cx="4191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37">
                  <a:extLst>
                    <a:ext uri="{9D8B030D-6E8A-4147-A177-3AD203B41FA5}">
                      <a16:colId xmlns:a16="http://schemas.microsoft.com/office/drawing/2014/main" val="1306114417"/>
                    </a:ext>
                  </a:extLst>
                </a:gridCol>
                <a:gridCol w="1504619">
                  <a:extLst>
                    <a:ext uri="{9D8B030D-6E8A-4147-A177-3AD203B41FA5}">
                      <a16:colId xmlns:a16="http://schemas.microsoft.com/office/drawing/2014/main" val="1770784110"/>
                    </a:ext>
                  </a:extLst>
                </a:gridCol>
                <a:gridCol w="1340144">
                  <a:extLst>
                    <a:ext uri="{9D8B030D-6E8A-4147-A177-3AD203B41FA5}">
                      <a16:colId xmlns:a16="http://schemas.microsoft.com/office/drawing/2014/main" val="3674817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ysClr val="windowText" lastClr="000000"/>
                          </a:solidFill>
                        </a:rPr>
                        <a:t>Eg.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26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Keys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3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889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113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E80E-9C9A-3A4E-9441-71B21062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838200"/>
            <a:ext cx="7886700" cy="1325563"/>
          </a:xfrm>
        </p:spPr>
        <p:txBody>
          <a:bodyPr/>
          <a:lstStyle/>
          <a:p>
            <a:r>
              <a:rPr lang="en-US" dirty="0"/>
              <a:t>Operations on B-Tree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D2B21-D896-534C-8E32-90D323B3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  <a:p>
            <a:endParaRPr lang="en-US" dirty="0"/>
          </a:p>
          <a:p>
            <a:r>
              <a:rPr lang="en-US" dirty="0"/>
              <a:t>Insertion</a:t>
            </a:r>
          </a:p>
          <a:p>
            <a:endParaRPr lang="en-US" dirty="0"/>
          </a:p>
          <a:p>
            <a:r>
              <a:rPr lang="en-US" dirty="0"/>
              <a:t>Deletion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8001B-C20E-324E-8CD2-864619D155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85129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ABF3D-4BD2-FD4E-9756-8BEB9013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152400"/>
            <a:ext cx="7886700" cy="1325563"/>
          </a:xfrm>
        </p:spPr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0C755-8A6E-A64A-AC38-DA4216826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6371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N" sz="1600" b="1" dirty="0"/>
              <a:t>Step 1 - </a:t>
            </a:r>
            <a:r>
              <a:rPr lang="en-IN" sz="1600" dirty="0"/>
              <a:t>Read the search element from the user.</a:t>
            </a:r>
          </a:p>
          <a:p>
            <a:pPr marL="0" indent="0">
              <a:buNone/>
            </a:pPr>
            <a:r>
              <a:rPr lang="en-IN" sz="1600" b="1" dirty="0"/>
              <a:t>Step 2 - </a:t>
            </a:r>
            <a:r>
              <a:rPr lang="en-IN" sz="1600" dirty="0"/>
              <a:t>Compare the search element with first key value of root node in the tree.</a:t>
            </a:r>
          </a:p>
          <a:p>
            <a:pPr marL="0" indent="0">
              <a:buNone/>
            </a:pPr>
            <a:r>
              <a:rPr lang="en-IN" sz="1600" b="1" dirty="0"/>
              <a:t>Step 3 - </a:t>
            </a:r>
            <a:r>
              <a:rPr lang="en-IN" sz="1600" dirty="0"/>
              <a:t>If both are matched, then display "Given node is found!!!" and terminate the function</a:t>
            </a:r>
          </a:p>
          <a:p>
            <a:pPr marL="0" indent="0">
              <a:buNone/>
            </a:pPr>
            <a:r>
              <a:rPr lang="en-IN" sz="1600" b="1" dirty="0"/>
              <a:t>Step 4 - </a:t>
            </a:r>
            <a:r>
              <a:rPr lang="en-IN" sz="1600" dirty="0"/>
              <a:t>If both are not matched, then check whether search element is smaller or larger than that key value.</a:t>
            </a:r>
          </a:p>
          <a:p>
            <a:pPr marL="0" indent="0">
              <a:buNone/>
            </a:pPr>
            <a:r>
              <a:rPr lang="en-IN" sz="1600" b="1" dirty="0"/>
              <a:t>Step 5 - </a:t>
            </a:r>
            <a:r>
              <a:rPr lang="en-IN" sz="1600" dirty="0"/>
              <a:t>If search element is smaller, then continue the search process in left subtree.</a:t>
            </a:r>
          </a:p>
          <a:p>
            <a:pPr marL="0" indent="0">
              <a:buNone/>
            </a:pPr>
            <a:r>
              <a:rPr lang="en-IN" sz="1600" b="1" dirty="0"/>
              <a:t>Step 6 - </a:t>
            </a:r>
            <a:r>
              <a:rPr lang="en-IN" sz="1600" dirty="0"/>
              <a:t>If search element is larger, then compare the search element with next key value in the same node and repeat steps 3, 4, 5 and 6 until we find the exact match or until the search element is compared with last key value in the leaf node.</a:t>
            </a:r>
          </a:p>
          <a:p>
            <a:pPr marL="0" indent="0">
              <a:buNone/>
            </a:pPr>
            <a:r>
              <a:rPr lang="en-IN" sz="1600" b="1" dirty="0"/>
              <a:t>Step 7 - </a:t>
            </a:r>
            <a:r>
              <a:rPr lang="en-IN" sz="1600" dirty="0"/>
              <a:t>If the last key value in the leaf node is also not matched then display "Element is not found" and terminate the function.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0F59A-851C-7A41-9377-5582A2186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5468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9CCF-62DC-E149-98A5-BE0ECB41C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9600" y="0"/>
            <a:ext cx="7886700" cy="1325563"/>
          </a:xfrm>
        </p:spPr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35905-01BC-244B-8C05-AED6895A1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7886700" cy="762000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Searching 120 in the given B-Tree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D4736-10BE-C346-9553-33874E984A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65828-0E01-0543-9D98-7BD40838B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4" y="2057400"/>
            <a:ext cx="8398972" cy="206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16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A2B1C-42B7-744C-A4D3-3FE046227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BF205-C41B-5941-87F8-4A32007F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143000"/>
            <a:ext cx="5778500" cy="151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D98C01-1031-EB4A-A6C4-2F8B56C3D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819400"/>
            <a:ext cx="581660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EC6173-7AB3-5146-9B27-2EC11348E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" y="4343400"/>
            <a:ext cx="58166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2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48B-CD18-2343-B1C8-6FCA4F962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9600" y="219075"/>
            <a:ext cx="7886700" cy="1325563"/>
          </a:xfrm>
        </p:spPr>
        <p:txBody>
          <a:bodyPr/>
          <a:lstStyle/>
          <a:p>
            <a:r>
              <a:rPr lang="en-US" dirty="0"/>
              <a:t>Insertion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04C5F-1A88-3940-99A0-A2A70AA8B0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EA0406-9099-3643-87CD-C29DC595AE3E}"/>
              </a:ext>
            </a:extLst>
          </p:cNvPr>
          <p:cNvSpPr/>
          <p:nvPr/>
        </p:nvSpPr>
        <p:spPr>
          <a:xfrm>
            <a:off x="457200" y="1582340"/>
            <a:ext cx="7543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1 -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Check whether tree is Empty.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2 -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If tree is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Empty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, then create a new node with new key value and insert it into the tree as a root node.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3 -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If tree is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Not Empty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, then find the suitable leaf node to which the new key value is added using Binary Search Tree logic.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4 -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If that leaf node has empty position, add the new key value to that leaf node in ascending order of key value within the node.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5 -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If that leaf node is already full, </a:t>
            </a:r>
            <a:r>
              <a:rPr lang="en-IN" b="1" dirty="0">
                <a:solidFill>
                  <a:srgbClr val="333333"/>
                </a:solidFill>
                <a:latin typeface="Open Sans"/>
              </a:rPr>
              <a:t>split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 that leaf node by sending middle value to its parent node. Repeat the same until the sending value is fixed into a node.</a:t>
            </a:r>
          </a:p>
          <a:p>
            <a:pPr algn="just"/>
            <a:r>
              <a:rPr lang="en-IN" b="1" dirty="0">
                <a:solidFill>
                  <a:srgbClr val="162F59"/>
                </a:solidFill>
                <a:latin typeface="Open Sans"/>
              </a:rPr>
              <a:t>Step 6 - </a:t>
            </a:r>
            <a:r>
              <a:rPr lang="en-IN" dirty="0">
                <a:solidFill>
                  <a:srgbClr val="333333"/>
                </a:solidFill>
                <a:latin typeface="Open Sans"/>
              </a:rPr>
              <a:t>If the splitting is performed at root node then the middle value becomes new root node for the tree and the height of the tree is increased by one.</a:t>
            </a:r>
            <a:endParaRPr lang="en-IN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786467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703</Words>
  <Application>Microsoft Macintosh PowerPoint</Application>
  <PresentationFormat>On-screen Show (4:3)</PresentationFormat>
  <Paragraphs>96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Algerian</vt:lpstr>
      <vt:lpstr>Arial</vt:lpstr>
      <vt:lpstr>Baskerville Old Face</vt:lpstr>
      <vt:lpstr>Open Sans</vt:lpstr>
      <vt:lpstr>Default Design</vt:lpstr>
      <vt:lpstr>PowerPoint Presentation</vt:lpstr>
      <vt:lpstr>B-Trees</vt:lpstr>
      <vt:lpstr>PowerPoint Presentation</vt:lpstr>
      <vt:lpstr>B-Tree with order 5</vt:lpstr>
      <vt:lpstr>Operations on B-Tree</vt:lpstr>
      <vt:lpstr>Searching</vt:lpstr>
      <vt:lpstr>Searching</vt:lpstr>
      <vt:lpstr>PowerPoint Presentation</vt:lpstr>
      <vt:lpstr>Insertion</vt:lpstr>
      <vt:lpstr>Eg.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Smriti Sehgal</dc:creator>
  <cp:lastModifiedBy>Smriti Sehgal</cp:lastModifiedBy>
  <cp:revision>39</cp:revision>
  <dcterms:created xsi:type="dcterms:W3CDTF">2020-09-28T19:20:28Z</dcterms:created>
  <dcterms:modified xsi:type="dcterms:W3CDTF">2020-10-08T06:39:50Z</dcterms:modified>
</cp:coreProperties>
</file>